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6" r:id="rId2"/>
  </p:sldMasterIdLst>
  <p:notesMasterIdLst>
    <p:notesMasterId r:id="rId9"/>
  </p:notesMasterIdLst>
  <p:sldIdLst>
    <p:sldId id="847" r:id="rId3"/>
    <p:sldId id="891" r:id="rId4"/>
    <p:sldId id="898" r:id="rId5"/>
    <p:sldId id="895" r:id="rId6"/>
    <p:sldId id="897" r:id="rId7"/>
    <p:sldId id="894" r:id="rId8"/>
  </p:sldIdLst>
  <p:sldSz cx="12192000" cy="6858000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C1C6129-1FC3-4AA0-8500-8F6A99928FA5}">
          <p14:sldIdLst>
            <p14:sldId id="847"/>
            <p14:sldId id="891"/>
            <p14:sldId id="898"/>
            <p14:sldId id="895"/>
            <p14:sldId id="897"/>
            <p14:sldId id="8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Coufal" initials="OC" lastIdx="4" clrIdx="0"/>
  <p:cmAuthor id="2" name="Jan Ryšavý - ADM" initials="JR-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16502-A72F-4FB7-BDFA-6B805AA37E9F}" v="4" dt="2021-11-18T08:37:42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Hůlek" userId="75d475ad8674adc4" providerId="LiveId" clId="{A1816502-A72F-4FB7-BDFA-6B805AA37E9F}"/>
    <pc:docChg chg="undo custSel addSld delSld modSld sldOrd modSection">
      <pc:chgData name="Jan Hůlek" userId="75d475ad8674adc4" providerId="LiveId" clId="{A1816502-A72F-4FB7-BDFA-6B805AA37E9F}" dt="2021-11-18T08:38:23.308" v="155" actId="47"/>
      <pc:docMkLst>
        <pc:docMk/>
      </pc:docMkLst>
      <pc:sldChg chg="del">
        <pc:chgData name="Jan Hůlek" userId="75d475ad8674adc4" providerId="LiveId" clId="{A1816502-A72F-4FB7-BDFA-6B805AA37E9F}" dt="2021-11-18T08:24:29.397" v="115" actId="47"/>
        <pc:sldMkLst>
          <pc:docMk/>
          <pc:sldMk cId="876097704" sldId="870"/>
        </pc:sldMkLst>
      </pc:sldChg>
      <pc:sldChg chg="addSp modSp mod">
        <pc:chgData name="Jan Hůlek" userId="75d475ad8674adc4" providerId="LiveId" clId="{A1816502-A72F-4FB7-BDFA-6B805AA37E9F}" dt="2021-11-18T08:27:26.713" v="138" actId="14100"/>
        <pc:sldMkLst>
          <pc:docMk/>
          <pc:sldMk cId="974643318" sldId="891"/>
        </pc:sldMkLst>
        <pc:spChg chg="mod">
          <ac:chgData name="Jan Hůlek" userId="75d475ad8674adc4" providerId="LiveId" clId="{A1816502-A72F-4FB7-BDFA-6B805AA37E9F}" dt="2021-11-18T08:27:14.849" v="135" actId="14100"/>
          <ac:spMkLst>
            <pc:docMk/>
            <pc:sldMk cId="974643318" sldId="891"/>
            <ac:spMk id="5" creationId="{00000000-0000-0000-0000-000000000000}"/>
          </ac:spMkLst>
        </pc:spChg>
        <pc:picChg chg="add mod">
          <ac:chgData name="Jan Hůlek" userId="75d475ad8674adc4" providerId="LiveId" clId="{A1816502-A72F-4FB7-BDFA-6B805AA37E9F}" dt="2021-11-18T08:27:26.713" v="138" actId="14100"/>
          <ac:picMkLst>
            <pc:docMk/>
            <pc:sldMk cId="974643318" sldId="891"/>
            <ac:picMk id="4" creationId="{71FF8862-349C-431F-A772-6F826D7F859C}"/>
          </ac:picMkLst>
        </pc:picChg>
      </pc:sldChg>
      <pc:sldChg chg="del">
        <pc:chgData name="Jan Hůlek" userId="75d475ad8674adc4" providerId="LiveId" clId="{A1816502-A72F-4FB7-BDFA-6B805AA37E9F}" dt="2021-11-18T08:24:29.397" v="115" actId="47"/>
        <pc:sldMkLst>
          <pc:docMk/>
          <pc:sldMk cId="1491626237" sldId="892"/>
        </pc:sldMkLst>
      </pc:sldChg>
      <pc:sldChg chg="del">
        <pc:chgData name="Jan Hůlek" userId="75d475ad8674adc4" providerId="LiveId" clId="{A1816502-A72F-4FB7-BDFA-6B805AA37E9F}" dt="2021-11-18T08:24:29.397" v="115" actId="47"/>
        <pc:sldMkLst>
          <pc:docMk/>
          <pc:sldMk cId="2981712077" sldId="893"/>
        </pc:sldMkLst>
      </pc:sldChg>
      <pc:sldChg chg="addSp delSp modSp add mod modClrScheme chgLayout">
        <pc:chgData name="Jan Hůlek" userId="75d475ad8674adc4" providerId="LiveId" clId="{A1816502-A72F-4FB7-BDFA-6B805AA37E9F}" dt="2021-11-18T08:26:12.597" v="130" actId="14100"/>
        <pc:sldMkLst>
          <pc:docMk/>
          <pc:sldMk cId="3975520012" sldId="895"/>
        </pc:sldMkLst>
        <pc:spChg chg="del mod ord">
          <ac:chgData name="Jan Hůlek" userId="75d475ad8674adc4" providerId="LiveId" clId="{A1816502-A72F-4FB7-BDFA-6B805AA37E9F}" dt="2021-11-18T08:25:54.702" v="126" actId="478"/>
          <ac:spMkLst>
            <pc:docMk/>
            <pc:sldMk cId="3975520012" sldId="895"/>
            <ac:spMk id="2" creationId="{00000000-0000-0000-0000-000000000000}"/>
          </ac:spMkLst>
        </pc:spChg>
        <pc:spChg chg="del">
          <ac:chgData name="Jan Hůlek" userId="75d475ad8674adc4" providerId="LiveId" clId="{A1816502-A72F-4FB7-BDFA-6B805AA37E9F}" dt="2021-11-18T08:25:19.372" v="117" actId="478"/>
          <ac:spMkLst>
            <pc:docMk/>
            <pc:sldMk cId="3975520012" sldId="895"/>
            <ac:spMk id="5" creationId="{00000000-0000-0000-0000-000000000000}"/>
          </ac:spMkLst>
        </pc:spChg>
        <pc:spChg chg="add del mod">
          <ac:chgData name="Jan Hůlek" userId="75d475ad8674adc4" providerId="LiveId" clId="{A1816502-A72F-4FB7-BDFA-6B805AA37E9F}" dt="2021-11-18T08:25:58.573" v="127" actId="478"/>
          <ac:spMkLst>
            <pc:docMk/>
            <pc:sldMk cId="3975520012" sldId="895"/>
            <ac:spMk id="6" creationId="{8D8C5CD0-072B-41B5-A7CD-89E30929CBFB}"/>
          </ac:spMkLst>
        </pc:spChg>
        <pc:picChg chg="add mod">
          <ac:chgData name="Jan Hůlek" userId="75d475ad8674adc4" providerId="LiveId" clId="{A1816502-A72F-4FB7-BDFA-6B805AA37E9F}" dt="2021-11-18T08:26:12.597" v="130" actId="14100"/>
          <ac:picMkLst>
            <pc:docMk/>
            <pc:sldMk cId="3975520012" sldId="895"/>
            <ac:picMk id="4" creationId="{437DFD15-C2C4-4B1B-9B83-2F9865D1673B}"/>
          </ac:picMkLst>
        </pc:picChg>
      </pc:sldChg>
      <pc:sldChg chg="del">
        <pc:chgData name="Jan Hůlek" userId="75d475ad8674adc4" providerId="LiveId" clId="{A1816502-A72F-4FB7-BDFA-6B805AA37E9F}" dt="2021-11-18T08:24:29.397" v="115" actId="47"/>
        <pc:sldMkLst>
          <pc:docMk/>
          <pc:sldMk cId="4013693251" sldId="895"/>
        </pc:sldMkLst>
      </pc:sldChg>
      <pc:sldChg chg="add del ord">
        <pc:chgData name="Jan Hůlek" userId="75d475ad8674adc4" providerId="LiveId" clId="{A1816502-A72F-4FB7-BDFA-6B805AA37E9F}" dt="2021-11-18T08:38:23.308" v="155" actId="47"/>
        <pc:sldMkLst>
          <pc:docMk/>
          <pc:sldMk cId="580446443" sldId="896"/>
        </pc:sldMkLst>
      </pc:sldChg>
      <pc:sldChg chg="del">
        <pc:chgData name="Jan Hůlek" userId="75d475ad8674adc4" providerId="LiveId" clId="{A1816502-A72F-4FB7-BDFA-6B805AA37E9F}" dt="2021-11-18T08:24:29.397" v="115" actId="47"/>
        <pc:sldMkLst>
          <pc:docMk/>
          <pc:sldMk cId="1076057390" sldId="896"/>
        </pc:sldMkLst>
      </pc:sldChg>
      <pc:sldChg chg="addSp delSp modSp add mod">
        <pc:chgData name="Jan Hůlek" userId="75d475ad8674adc4" providerId="LiveId" clId="{A1816502-A72F-4FB7-BDFA-6B805AA37E9F}" dt="2021-11-18T08:36:21.184" v="144" actId="1076"/>
        <pc:sldMkLst>
          <pc:docMk/>
          <pc:sldMk cId="3091871557" sldId="897"/>
        </pc:sldMkLst>
        <pc:picChg chg="add mod">
          <ac:chgData name="Jan Hůlek" userId="75d475ad8674adc4" providerId="LiveId" clId="{A1816502-A72F-4FB7-BDFA-6B805AA37E9F}" dt="2021-11-18T08:36:21.184" v="144" actId="1076"/>
          <ac:picMkLst>
            <pc:docMk/>
            <pc:sldMk cId="3091871557" sldId="897"/>
            <ac:picMk id="3" creationId="{E71B98A4-94A0-498A-BF33-909FFF4EEB0E}"/>
          </ac:picMkLst>
        </pc:picChg>
        <pc:picChg chg="del">
          <ac:chgData name="Jan Hůlek" userId="75d475ad8674adc4" providerId="LiveId" clId="{A1816502-A72F-4FB7-BDFA-6B805AA37E9F}" dt="2021-11-18T08:36:06.389" v="140" actId="478"/>
          <ac:picMkLst>
            <pc:docMk/>
            <pc:sldMk cId="3091871557" sldId="897"/>
            <ac:picMk id="4" creationId="{437DFD15-C2C4-4B1B-9B83-2F9865D1673B}"/>
          </ac:picMkLst>
        </pc:picChg>
      </pc:sldChg>
      <pc:sldChg chg="del">
        <pc:chgData name="Jan Hůlek" userId="75d475ad8674adc4" providerId="LiveId" clId="{A1816502-A72F-4FB7-BDFA-6B805AA37E9F}" dt="2021-11-18T08:24:29.397" v="115" actId="47"/>
        <pc:sldMkLst>
          <pc:docMk/>
          <pc:sldMk cId="3297971035" sldId="897"/>
        </pc:sldMkLst>
      </pc:sldChg>
      <pc:sldChg chg="addSp delSp modSp add mod ord">
        <pc:chgData name="Jan Hůlek" userId="75d475ad8674adc4" providerId="LiveId" clId="{A1816502-A72F-4FB7-BDFA-6B805AA37E9F}" dt="2021-11-18T08:38:11.222" v="154"/>
        <pc:sldMkLst>
          <pc:docMk/>
          <pc:sldMk cId="1083553407" sldId="898"/>
        </pc:sldMkLst>
        <pc:picChg chg="del">
          <ac:chgData name="Jan Hůlek" userId="75d475ad8674adc4" providerId="LiveId" clId="{A1816502-A72F-4FB7-BDFA-6B805AA37E9F}" dt="2021-11-18T08:36:28.307" v="146" actId="478"/>
          <ac:picMkLst>
            <pc:docMk/>
            <pc:sldMk cId="1083553407" sldId="898"/>
            <ac:picMk id="3" creationId="{E71B98A4-94A0-498A-BF33-909FFF4EEB0E}"/>
          </ac:picMkLst>
        </pc:picChg>
        <pc:picChg chg="add mod">
          <ac:chgData name="Jan Hůlek" userId="75d475ad8674adc4" providerId="LiveId" clId="{A1816502-A72F-4FB7-BDFA-6B805AA37E9F}" dt="2021-11-18T08:38:03.242" v="152" actId="14100"/>
          <ac:picMkLst>
            <pc:docMk/>
            <pc:sldMk cId="1083553407" sldId="898"/>
            <ac:picMk id="4" creationId="{9C6B37D4-557C-4CEE-BE62-D59EB294E8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DC3B7-BD14-4AFF-B890-CE0B577327AA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43135-FA3B-4439-9778-AB2E228C4C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FCB68-01F3-4028-943D-0453D67E25ED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6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Obdélník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  <a:alpha val="90000"/>
                </a:schemeClr>
              </a:gs>
              <a:gs pos="83000">
                <a:schemeClr val="accent3">
                  <a:lumMod val="45000"/>
                  <a:lumOff val="55000"/>
                  <a:alpha val="90000"/>
                </a:schemeClr>
              </a:gs>
              <a:gs pos="100000">
                <a:schemeClr val="accent3">
                  <a:lumMod val="30000"/>
                  <a:lumOff val="70000"/>
                  <a:alpha val="9000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4343" y="3700284"/>
            <a:ext cx="9144000" cy="131522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BA2C1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4341" y="5107060"/>
            <a:ext cx="9144000" cy="9988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0409" y="2311382"/>
            <a:ext cx="4910366" cy="0"/>
          </a:xfrm>
          <a:prstGeom prst="line">
            <a:avLst/>
          </a:prstGeom>
          <a:ln w="38100" cap="sq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220324" y="0"/>
            <a:ext cx="1971675" cy="365125"/>
          </a:xfrm>
          <a:noFill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7264966" y="2311382"/>
            <a:ext cx="4910366" cy="0"/>
          </a:xfrm>
          <a:prstGeom prst="line">
            <a:avLst/>
          </a:prstGeom>
          <a:ln w="38100" cap="sq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áze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3" y="1319035"/>
            <a:ext cx="1984694" cy="1984694"/>
          </a:xfrm>
          <a:prstGeom prst="rect">
            <a:avLst/>
          </a:prstGeom>
        </p:spPr>
      </p:pic>
      <p:sp>
        <p:nvSpPr>
          <p:cNvPr id="6" name="Kosoúhelník 5"/>
          <p:cNvSpPr/>
          <p:nvPr userDrawn="1"/>
        </p:nvSpPr>
        <p:spPr>
          <a:xfrm rot="10800000">
            <a:off x="1503900" y="-12894"/>
            <a:ext cx="2438400" cy="900000"/>
          </a:xfrm>
          <a:prstGeom prst="parallelogram">
            <a:avLst>
              <a:gd name="adj" fmla="val 86251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667" y="-12894"/>
            <a:ext cx="280196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8340"/>
            <a:ext cx="10375900" cy="4568394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11760000" y="6426000"/>
            <a:ext cx="432000" cy="432000"/>
          </a:xfrm>
          <a:prstGeom prst="rect">
            <a:avLst/>
          </a:prstGeom>
          <a:gradFill flip="none" rotWithShape="1">
            <a:gsLst>
              <a:gs pos="0">
                <a:srgbClr val="BA2C1C">
                  <a:shade val="30000"/>
                  <a:satMod val="115000"/>
                </a:srgbClr>
              </a:gs>
              <a:gs pos="50000">
                <a:srgbClr val="BA2C1C">
                  <a:shade val="67500"/>
                  <a:satMod val="115000"/>
                </a:srgbClr>
              </a:gs>
              <a:gs pos="100000">
                <a:srgbClr val="BA2C1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60000" y="6424418"/>
            <a:ext cx="432000" cy="4335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0DFD3D-3A9B-46F9-B57F-E98436FEBC69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1" y="165100"/>
            <a:ext cx="8001000" cy="908050"/>
          </a:xfrm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 flipV="1">
            <a:off x="0" y="1085179"/>
            <a:ext cx="12192000" cy="1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 userDrawn="1"/>
        </p:nvSpPr>
        <p:spPr>
          <a:xfrm>
            <a:off x="1104900" y="6426000"/>
            <a:ext cx="106551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4417"/>
            <a:ext cx="1257300" cy="43358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052" y="97662"/>
            <a:ext cx="2661948" cy="91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4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27997" y="0"/>
            <a:ext cx="406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8127997" y="4673599"/>
            <a:ext cx="4064003" cy="21844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9003" y="1135062"/>
            <a:ext cx="3241991" cy="1757362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cs-CZ" sz="3200">
                <a:solidFill>
                  <a:srgbClr val="BA2C1C"/>
                </a:solidFill>
                <a:latin typeface="Arial Black" panose="020B0A04020102020204" pitchFamily="34" charset="0"/>
              </a:defRPr>
            </a:lvl1pPr>
          </a:lstStyle>
          <a:p>
            <a:pPr lvl="0" algn="ctr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1921" y="644672"/>
            <a:ext cx="6483982" cy="5654528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cs-CZ" sz="2400" dirty="0" smtClean="0"/>
            </a:lvl1pPr>
          </a:lstStyle>
          <a:p>
            <a:pPr marL="0" lvl="0" indent="0" algn="ctr">
              <a:buNone/>
            </a:pPr>
            <a:r>
              <a:rPr lang="cs-CZ" dirty="0"/>
              <a:t>Kliknutím lze upravit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0369" y="5986922"/>
            <a:ext cx="2430126" cy="85229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60000" y="6426000"/>
            <a:ext cx="432000" cy="43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0DFD3D-3A9B-46F9-B57F-E98436FEBC69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 flipV="1">
            <a:off x="8128000" y="0"/>
            <a:ext cx="0" cy="6858000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15"/>
          <p:cNvGrpSpPr/>
          <p:nvPr userDrawn="1"/>
        </p:nvGrpSpPr>
        <p:grpSpPr>
          <a:xfrm>
            <a:off x="9167650" y="3681252"/>
            <a:ext cx="1984694" cy="1984694"/>
            <a:chOff x="-4198256" y="-1833664"/>
            <a:chExt cx="6858000" cy="6858000"/>
          </a:xfrm>
        </p:grpSpPr>
        <p:sp>
          <p:nvSpPr>
            <p:cNvPr id="17" name="Ovál 16"/>
            <p:cNvSpPr/>
            <p:nvPr/>
          </p:nvSpPr>
          <p:spPr>
            <a:xfrm>
              <a:off x="-3308310" y="-943718"/>
              <a:ext cx="5049080" cy="5049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 dirty="0">
                <a:solidFill>
                  <a:prstClr val="white"/>
                </a:solidFill>
              </a:endParaRPr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98256" y="-1833664"/>
              <a:ext cx="6858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83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Obdélník 1"/>
          <p:cNvSpPr/>
          <p:nvPr userDrawn="1"/>
        </p:nvSpPr>
        <p:spPr>
          <a:xfrm>
            <a:off x="1511300" y="6244853"/>
            <a:ext cx="10680700" cy="61314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44853"/>
            <a:ext cx="1778000" cy="613147"/>
          </a:xfrm>
          <a:prstGeom prst="rect">
            <a:avLst/>
          </a:prstGeom>
        </p:spPr>
      </p:pic>
      <p:grpSp>
        <p:nvGrpSpPr>
          <p:cNvPr id="3" name="Skupina 2"/>
          <p:cNvGrpSpPr/>
          <p:nvPr userDrawn="1"/>
        </p:nvGrpSpPr>
        <p:grpSpPr>
          <a:xfrm>
            <a:off x="11023600" y="5681975"/>
            <a:ext cx="1041400" cy="1074956"/>
            <a:chOff x="10733618" y="5437836"/>
            <a:chExt cx="1375832" cy="1420164"/>
          </a:xfrm>
        </p:grpSpPr>
        <p:sp>
          <p:nvSpPr>
            <p:cNvPr id="8" name="Ovál 7"/>
            <p:cNvSpPr/>
            <p:nvPr userDrawn="1"/>
          </p:nvSpPr>
          <p:spPr>
            <a:xfrm>
              <a:off x="10974122" y="5757656"/>
              <a:ext cx="894824" cy="8948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 dirty="0">
                <a:solidFill>
                  <a:prstClr val="white"/>
                </a:solidFill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33618" y="5437836"/>
              <a:ext cx="1375832" cy="1420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12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DFD3D-3A9B-46F9-B57F-E98436FEBC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9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 rot="10800000"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63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94424"/>
            <a:ext cx="2654300" cy="6635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249716"/>
            <a:ext cx="2336800" cy="2336800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délník 1"/>
          <p:cNvSpPr/>
          <p:nvPr userDrawn="1"/>
        </p:nvSpPr>
        <p:spPr>
          <a:xfrm>
            <a:off x="4221769" y="4683938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800" spc="300" dirty="0">
                <a:solidFill>
                  <a:prstClr val="white"/>
                </a:solidFill>
              </a:rPr>
              <a:t>#</a:t>
            </a:r>
            <a:r>
              <a:rPr lang="cs-CZ" sz="2800" spc="300" dirty="0" err="1">
                <a:solidFill>
                  <a:prstClr val="white"/>
                </a:solidFill>
              </a:rPr>
              <a:t>covidneversleeps</a:t>
            </a:r>
            <a:endParaRPr lang="cs-CZ" sz="2800" spc="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3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9379857" cy="908050"/>
          </a:xfrm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5396"/>
            <a:ext cx="10375900" cy="435133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flipV="1">
            <a:off x="0" y="1085178"/>
            <a:ext cx="10218057" cy="1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11760000" y="6426000"/>
            <a:ext cx="432000" cy="432000"/>
          </a:xfrm>
          <a:prstGeom prst="rect">
            <a:avLst/>
          </a:prstGeom>
          <a:gradFill flip="none" rotWithShape="1">
            <a:gsLst>
              <a:gs pos="0">
                <a:srgbClr val="BA2C1C">
                  <a:shade val="30000"/>
                  <a:satMod val="115000"/>
                </a:srgbClr>
              </a:gs>
              <a:gs pos="50000">
                <a:srgbClr val="BA2C1C">
                  <a:shade val="67500"/>
                  <a:satMod val="115000"/>
                </a:srgbClr>
              </a:gs>
              <a:gs pos="100000">
                <a:srgbClr val="BA2C1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60000" y="6426000"/>
            <a:ext cx="432000" cy="43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0DFD3D-3A9B-46F9-B57F-E98436FEBC69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11826903" y="1085177"/>
            <a:ext cx="365097" cy="0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1104900" y="6426000"/>
            <a:ext cx="106551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4417"/>
            <a:ext cx="1257300" cy="433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81" y="414958"/>
            <a:ext cx="1340438" cy="13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8340"/>
            <a:ext cx="10375900" cy="4568394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11760000" y="6426000"/>
            <a:ext cx="432000" cy="432000"/>
          </a:xfrm>
          <a:prstGeom prst="rect">
            <a:avLst/>
          </a:prstGeom>
          <a:gradFill flip="none" rotWithShape="1">
            <a:gsLst>
              <a:gs pos="0">
                <a:srgbClr val="BA2C1C">
                  <a:shade val="30000"/>
                  <a:satMod val="115000"/>
                </a:srgbClr>
              </a:gs>
              <a:gs pos="50000">
                <a:srgbClr val="BA2C1C">
                  <a:shade val="67500"/>
                  <a:satMod val="115000"/>
                </a:srgbClr>
              </a:gs>
              <a:gs pos="100000">
                <a:srgbClr val="BA2C1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60000" y="6424418"/>
            <a:ext cx="432000" cy="4335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0DFD3D-3A9B-46F9-B57F-E98436FEBC69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1" y="165100"/>
            <a:ext cx="8001000" cy="908050"/>
          </a:xfrm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 flipV="1">
            <a:off x="0" y="1085179"/>
            <a:ext cx="12192000" cy="1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 userDrawn="1"/>
        </p:nvSpPr>
        <p:spPr>
          <a:xfrm>
            <a:off x="1104900" y="6426000"/>
            <a:ext cx="106551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4417"/>
            <a:ext cx="1257300" cy="43358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052" y="97662"/>
            <a:ext cx="2661948" cy="91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27997" y="0"/>
            <a:ext cx="406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8127997" y="4673599"/>
            <a:ext cx="4064003" cy="21844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9003" y="1135062"/>
            <a:ext cx="3241991" cy="1757362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cs-CZ" sz="3200">
                <a:solidFill>
                  <a:srgbClr val="BA2C1C"/>
                </a:solidFill>
                <a:latin typeface="Arial Black" panose="020B0A04020102020204" pitchFamily="34" charset="0"/>
              </a:defRPr>
            </a:lvl1pPr>
          </a:lstStyle>
          <a:p>
            <a:pPr lvl="0" algn="ctr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1921" y="644672"/>
            <a:ext cx="6483982" cy="5654528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cs-CZ" sz="2400" dirty="0" smtClean="0"/>
            </a:lvl1pPr>
          </a:lstStyle>
          <a:p>
            <a:pPr marL="0" lvl="0" indent="0" algn="ctr">
              <a:buNone/>
            </a:pPr>
            <a:r>
              <a:rPr lang="cs-CZ" dirty="0"/>
              <a:t>Kliknutím lze upravit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0369" y="5986922"/>
            <a:ext cx="2430126" cy="85229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60000" y="6426000"/>
            <a:ext cx="432000" cy="43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0DFD3D-3A9B-46F9-B57F-E98436FEBC69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 flipV="1">
            <a:off x="8128000" y="0"/>
            <a:ext cx="0" cy="6858000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15"/>
          <p:cNvGrpSpPr/>
          <p:nvPr userDrawn="1"/>
        </p:nvGrpSpPr>
        <p:grpSpPr>
          <a:xfrm>
            <a:off x="9167650" y="3681252"/>
            <a:ext cx="1984694" cy="1984694"/>
            <a:chOff x="-4198256" y="-1833664"/>
            <a:chExt cx="6858000" cy="6858000"/>
          </a:xfrm>
        </p:grpSpPr>
        <p:sp>
          <p:nvSpPr>
            <p:cNvPr id="17" name="Ovál 16"/>
            <p:cNvSpPr/>
            <p:nvPr/>
          </p:nvSpPr>
          <p:spPr>
            <a:xfrm>
              <a:off x="-3308310" y="-943718"/>
              <a:ext cx="5049080" cy="5049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 dirty="0">
                <a:solidFill>
                  <a:prstClr val="white"/>
                </a:solidFill>
              </a:endParaRPr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98256" y="-1833664"/>
              <a:ext cx="6858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931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Obdélník 1"/>
          <p:cNvSpPr/>
          <p:nvPr userDrawn="1"/>
        </p:nvSpPr>
        <p:spPr>
          <a:xfrm>
            <a:off x="1511300" y="6244853"/>
            <a:ext cx="10680700" cy="61314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44853"/>
            <a:ext cx="1778000" cy="613147"/>
          </a:xfrm>
          <a:prstGeom prst="rect">
            <a:avLst/>
          </a:prstGeom>
        </p:spPr>
      </p:pic>
      <p:grpSp>
        <p:nvGrpSpPr>
          <p:cNvPr id="3" name="Skupina 2"/>
          <p:cNvGrpSpPr/>
          <p:nvPr userDrawn="1"/>
        </p:nvGrpSpPr>
        <p:grpSpPr>
          <a:xfrm>
            <a:off x="11023600" y="5681975"/>
            <a:ext cx="1041400" cy="1074956"/>
            <a:chOff x="10733618" y="5437836"/>
            <a:chExt cx="1375832" cy="1420164"/>
          </a:xfrm>
        </p:grpSpPr>
        <p:sp>
          <p:nvSpPr>
            <p:cNvPr id="8" name="Ovál 7"/>
            <p:cNvSpPr/>
            <p:nvPr userDrawn="1"/>
          </p:nvSpPr>
          <p:spPr>
            <a:xfrm>
              <a:off x="10974122" y="5757656"/>
              <a:ext cx="894824" cy="8948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cs-CZ" dirty="0">
                <a:solidFill>
                  <a:prstClr val="white"/>
                </a:solidFill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33618" y="5437836"/>
              <a:ext cx="1375832" cy="1420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60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DFD3D-3A9B-46F9-B57F-E98436FEBC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 rot="10800000"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63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94424"/>
            <a:ext cx="2654300" cy="6635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249716"/>
            <a:ext cx="2336800" cy="2336800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délník 1"/>
          <p:cNvSpPr/>
          <p:nvPr userDrawn="1"/>
        </p:nvSpPr>
        <p:spPr>
          <a:xfrm>
            <a:off x="4221769" y="4683938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800" spc="300" dirty="0">
                <a:solidFill>
                  <a:prstClr val="white"/>
                </a:solidFill>
              </a:rPr>
              <a:t>#</a:t>
            </a:r>
            <a:r>
              <a:rPr lang="cs-CZ" sz="2800" spc="300" dirty="0" err="1">
                <a:solidFill>
                  <a:prstClr val="white"/>
                </a:solidFill>
              </a:rPr>
              <a:t>covidneversleeps</a:t>
            </a:r>
            <a:endParaRPr lang="cs-CZ" sz="2800" spc="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6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Obdélník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  <a:alpha val="90000"/>
                </a:schemeClr>
              </a:gs>
              <a:gs pos="83000">
                <a:schemeClr val="accent3">
                  <a:lumMod val="45000"/>
                  <a:lumOff val="55000"/>
                  <a:alpha val="90000"/>
                </a:schemeClr>
              </a:gs>
              <a:gs pos="100000">
                <a:schemeClr val="accent3">
                  <a:lumMod val="30000"/>
                  <a:lumOff val="70000"/>
                  <a:alpha val="9000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4343" y="3700284"/>
            <a:ext cx="9144000" cy="131522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BA2C1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4341" y="5107060"/>
            <a:ext cx="9144000" cy="9988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0409" y="2311382"/>
            <a:ext cx="4910366" cy="0"/>
          </a:xfrm>
          <a:prstGeom prst="line">
            <a:avLst/>
          </a:prstGeom>
          <a:ln w="38100" cap="sq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220324" y="0"/>
            <a:ext cx="1971675" cy="365125"/>
          </a:xfrm>
          <a:noFill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7264966" y="2311382"/>
            <a:ext cx="4910366" cy="0"/>
          </a:xfrm>
          <a:prstGeom prst="line">
            <a:avLst/>
          </a:prstGeom>
          <a:ln w="38100" cap="sq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áze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3" y="1319035"/>
            <a:ext cx="1984694" cy="1984694"/>
          </a:xfrm>
          <a:prstGeom prst="rect">
            <a:avLst/>
          </a:prstGeom>
        </p:spPr>
      </p:pic>
      <p:sp>
        <p:nvSpPr>
          <p:cNvPr id="6" name="Kosoúhelník 5"/>
          <p:cNvSpPr/>
          <p:nvPr userDrawn="1"/>
        </p:nvSpPr>
        <p:spPr>
          <a:xfrm rot="10800000">
            <a:off x="1503900" y="-12894"/>
            <a:ext cx="2438400" cy="900000"/>
          </a:xfrm>
          <a:prstGeom prst="parallelogram">
            <a:avLst>
              <a:gd name="adj" fmla="val 86251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667" y="-12894"/>
            <a:ext cx="280196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9379857" cy="908050"/>
          </a:xfrm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5396"/>
            <a:ext cx="10375900" cy="435133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flipV="1">
            <a:off x="0" y="1085178"/>
            <a:ext cx="10218057" cy="1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11760000" y="6426000"/>
            <a:ext cx="432000" cy="432000"/>
          </a:xfrm>
          <a:prstGeom prst="rect">
            <a:avLst/>
          </a:prstGeom>
          <a:gradFill flip="none" rotWithShape="1">
            <a:gsLst>
              <a:gs pos="0">
                <a:srgbClr val="BA2C1C">
                  <a:shade val="30000"/>
                  <a:satMod val="115000"/>
                </a:srgbClr>
              </a:gs>
              <a:gs pos="50000">
                <a:srgbClr val="BA2C1C">
                  <a:shade val="67500"/>
                  <a:satMod val="115000"/>
                </a:srgbClr>
              </a:gs>
              <a:gs pos="100000">
                <a:srgbClr val="BA2C1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60000" y="6426000"/>
            <a:ext cx="432000" cy="43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0DFD3D-3A9B-46F9-B57F-E98436FEBC69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11826903" y="1085177"/>
            <a:ext cx="365097" cy="0"/>
          </a:xfrm>
          <a:prstGeom prst="line">
            <a:avLst/>
          </a:prstGeom>
          <a:ln w="38100" cap="rnd">
            <a:solidFill>
              <a:srgbClr val="BA2C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1104900" y="6426000"/>
            <a:ext cx="10655100" cy="43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4417"/>
            <a:ext cx="1257300" cy="433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81" y="414958"/>
            <a:ext cx="1340438" cy="13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0DFD3D-3A9B-46F9-B57F-E98436FEBC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0DFD3D-3A9B-46F9-B57F-E98436FEBC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1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310357" y="4558935"/>
            <a:ext cx="9842263" cy="715185"/>
          </a:xfrm>
        </p:spPr>
        <p:txBody>
          <a:bodyPr>
            <a:normAutofit fontScale="90000"/>
          </a:bodyPr>
          <a:lstStyle/>
          <a:p>
            <a:r>
              <a:rPr lang="cs-CZ" sz="7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Seminář </a:t>
            </a:r>
            <a:r>
              <a:rPr lang="en-GB" sz="7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IHE CZ</a:t>
            </a:r>
            <a:b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plk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Petr </a:t>
            </a:r>
            <a:r>
              <a:rPr lang="cs-CZ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Šnajdárek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b="1" i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1659489" y="6112912"/>
            <a:ext cx="9144000" cy="513313"/>
          </a:xfrm>
        </p:spPr>
        <p:txBody>
          <a:bodyPr>
            <a:normAutofit/>
          </a:bodyPr>
          <a:lstStyle/>
          <a:p>
            <a:r>
              <a:rPr lang="cs-CZ" b="1" dirty="0"/>
              <a:t>1</a:t>
            </a:r>
            <a:r>
              <a:rPr lang="en-GB" b="1" dirty="0"/>
              <a:t>8</a:t>
            </a:r>
            <a:r>
              <a:rPr lang="cs-CZ" b="1" dirty="0"/>
              <a:t>. listopadu 2021</a:t>
            </a:r>
          </a:p>
        </p:txBody>
      </p:sp>
    </p:spTree>
    <p:extLst>
      <p:ext uri="{BB962C8B-B14F-4D97-AF65-F5344CB8AC3E}">
        <p14:creationId xmlns:p14="http://schemas.microsoft.com/office/powerpoint/2010/main" val="29645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816" y="194823"/>
            <a:ext cx="11038993" cy="896492"/>
          </a:xfrm>
        </p:spPr>
        <p:txBody>
          <a:bodyPr>
            <a:normAutofit/>
          </a:bodyPr>
          <a:lstStyle/>
          <a:p>
            <a:r>
              <a:rPr lang="cs-CZ" dirty="0"/>
              <a:t>Agenda</a:t>
            </a:r>
          </a:p>
        </p:txBody>
      </p:sp>
      <p:sp>
        <p:nvSpPr>
          <p:cNvPr id="5" name="Obdélník 4"/>
          <p:cNvSpPr/>
          <p:nvPr/>
        </p:nvSpPr>
        <p:spPr>
          <a:xfrm>
            <a:off x="201545" y="1324265"/>
            <a:ext cx="9856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Aft>
                <a:spcPts val="1200"/>
              </a:spcAft>
            </a:pP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Pro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č dnes ví AČR o </a:t>
            </a:r>
            <a:r>
              <a:rPr lang="cs-CZ" sz="2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interoperabilitatě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 ve zdravotnictví v ČR?</a:t>
            </a:r>
          </a:p>
          <a:p>
            <a:pPr marL="742950" lvl="4" indent="-285750">
              <a:spcAft>
                <a:spcPts val="1200"/>
              </a:spcAft>
              <a:buFontTx/>
              <a:buChar char="-"/>
            </a:pPr>
            <a:endParaRPr lang="cs-CZ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lvl="3">
              <a:spcAft>
                <a:spcPts val="1200"/>
              </a:spcAft>
            </a:pPr>
            <a:endParaRPr lang="cs-CZ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lvl="3" indent="-342900">
              <a:spcAft>
                <a:spcPts val="1200"/>
              </a:spcAft>
              <a:buAutoNum type="arabicPeriod"/>
            </a:pPr>
            <a:endParaRPr lang="cs-CZ" dirty="0"/>
          </a:p>
        </p:txBody>
      </p:sp>
      <p:pic>
        <p:nvPicPr>
          <p:cNvPr id="4" name="image11.png">
            <a:extLst>
              <a:ext uri="{FF2B5EF4-FFF2-40B4-BE49-F238E27FC236}">
                <a16:creationId xmlns:a16="http://schemas.microsoft.com/office/drawing/2014/main" id="{71FF8862-349C-431F-A772-6F826D7F859C}"/>
              </a:ext>
            </a:extLst>
          </p:cNvPr>
          <p:cNvPicPr/>
          <p:nvPr/>
        </p:nvPicPr>
        <p:blipFill>
          <a:blip r:embed="rId2"/>
          <a:srcRect l="22634" t="41331" r="21467" b="16877"/>
          <a:stretch>
            <a:fillRect/>
          </a:stretch>
        </p:blipFill>
        <p:spPr>
          <a:xfrm>
            <a:off x="2775302" y="2379216"/>
            <a:ext cx="6643906" cy="33373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7464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>
            <a:extLst>
              <a:ext uri="{FF2B5EF4-FFF2-40B4-BE49-F238E27FC236}">
                <a16:creationId xmlns:a16="http://schemas.microsoft.com/office/drawing/2014/main" id="{9C6B37D4-557C-4CEE-BE62-D59EB294E845}"/>
              </a:ext>
            </a:extLst>
          </p:cNvPr>
          <p:cNvPicPr/>
          <p:nvPr/>
        </p:nvPicPr>
        <p:blipFill>
          <a:blip r:embed="rId2"/>
          <a:srcRect t="8239" b="2455"/>
          <a:stretch>
            <a:fillRect/>
          </a:stretch>
        </p:blipFill>
        <p:spPr>
          <a:xfrm>
            <a:off x="245319" y="177152"/>
            <a:ext cx="10967178" cy="65609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355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.png">
            <a:extLst>
              <a:ext uri="{FF2B5EF4-FFF2-40B4-BE49-F238E27FC236}">
                <a16:creationId xmlns:a16="http://schemas.microsoft.com/office/drawing/2014/main" id="{437DFD15-C2C4-4B1B-9B83-2F9865D1673B}"/>
              </a:ext>
            </a:extLst>
          </p:cNvPr>
          <p:cNvPicPr/>
          <p:nvPr/>
        </p:nvPicPr>
        <p:blipFill>
          <a:blip r:embed="rId2"/>
          <a:srcRect t="14930"/>
          <a:stretch>
            <a:fillRect/>
          </a:stretch>
        </p:blipFill>
        <p:spPr>
          <a:xfrm>
            <a:off x="-1" y="0"/>
            <a:ext cx="12073631" cy="6858000"/>
          </a:xfrm>
          <a:prstGeom prst="rect">
            <a:avLst/>
          </a:prstGeom>
          <a:ln w="9525">
            <a:solidFill>
              <a:srgbClr val="0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97552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7.png">
            <a:extLst>
              <a:ext uri="{FF2B5EF4-FFF2-40B4-BE49-F238E27FC236}">
                <a16:creationId xmlns:a16="http://schemas.microsoft.com/office/drawing/2014/main" id="{E71B98A4-94A0-498A-BF33-909FFF4EEB0E}"/>
              </a:ext>
            </a:extLst>
          </p:cNvPr>
          <p:cNvPicPr/>
          <p:nvPr/>
        </p:nvPicPr>
        <p:blipFill>
          <a:blip r:embed="rId2"/>
          <a:srcRect b="6194"/>
          <a:stretch>
            <a:fillRect/>
          </a:stretch>
        </p:blipFill>
        <p:spPr>
          <a:xfrm>
            <a:off x="325086" y="321640"/>
            <a:ext cx="10603325" cy="62147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9187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6071" y="2974975"/>
            <a:ext cx="9379857" cy="908050"/>
          </a:xfrm>
        </p:spPr>
        <p:txBody>
          <a:bodyPr/>
          <a:lstStyle/>
          <a:p>
            <a:pPr algn="ctr"/>
            <a:r>
              <a:rPr lang="cs-CZ" sz="2800" dirty="0"/>
              <a:t>Dotazy</a:t>
            </a:r>
          </a:p>
        </p:txBody>
      </p:sp>
    </p:spTree>
    <p:extLst>
      <p:ext uri="{BB962C8B-B14F-4D97-AF65-F5344CB8AC3E}">
        <p14:creationId xmlns:p14="http://schemas.microsoft.com/office/powerpoint/2010/main" val="4245909045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+Sagoe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+Sagoe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20712</TotalTime>
  <Words>28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Segoe UI</vt:lpstr>
      <vt:lpstr>1_Motiv Office</vt:lpstr>
      <vt:lpstr>2_Motiv Office</vt:lpstr>
      <vt:lpstr>Seminář IHE CZ plk. Petr Šnajdárek </vt:lpstr>
      <vt:lpstr>Agenda</vt:lpstr>
      <vt:lpstr>PowerPoint Presentation</vt:lpstr>
      <vt:lpstr>PowerPoint Presentation</vt:lpstr>
      <vt:lpstr>PowerPoint Presentation</vt:lpstr>
      <vt:lpstr>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nástrojů systému „CHYTRÉ KARANTÉNY“</dc:title>
  <dc:creator>Jan Rysavy</dc:creator>
  <cp:lastModifiedBy>Jan Hůlek</cp:lastModifiedBy>
  <cp:revision>2031</cp:revision>
  <cp:lastPrinted>2021-09-13T09:38:31Z</cp:lastPrinted>
  <dcterms:created xsi:type="dcterms:W3CDTF">2020-08-13T19:11:12Z</dcterms:created>
  <dcterms:modified xsi:type="dcterms:W3CDTF">2021-11-18T08:38:26Z</dcterms:modified>
</cp:coreProperties>
</file>